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BA174CF-D137-42F0-AE02-B3D845660802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599" y="190820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501920" y="979303"/>
            <a:ext cx="5355360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18080" y="797924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16.- Desglosé de la Ley de Ingresos por total  de ingreso por concepto de derechos, disponible en la Pagina de gobierno </a:t>
            </a:r>
            <a:r>
              <a:rPr lang="es-MX" altLang="es-MX" dirty="0" smtClean="0">
                <a:solidFill>
                  <a:srgbClr val="000000"/>
                </a:solidFill>
              </a:rPr>
              <a:t>Municipal</a:t>
            </a:r>
          </a:p>
          <a:p>
            <a:pPr algn="ctr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endParaRPr lang="es-MX" altLang="es-MX" dirty="0" smtClean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36" y="2420888"/>
            <a:ext cx="7272808" cy="408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896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</Words>
  <Application>Microsoft Office PowerPoint</Application>
  <PresentationFormat>Presentación en pantalla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20</cp:revision>
  <dcterms:created xsi:type="dcterms:W3CDTF">2016-05-27T14:26:58Z</dcterms:created>
  <dcterms:modified xsi:type="dcterms:W3CDTF">2017-04-26T16:11:01Z</dcterms:modified>
</cp:coreProperties>
</file>